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72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3" d="100"/>
          <a:sy n="73" d="100"/>
        </p:scale>
        <p:origin x="-112" y="-3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3D26B-DFC2-4248-8ED0-AD3E108CBDD7}" type="datetime1">
              <a:rPr lang="en-US" smtClean="0"/>
              <a:pPr/>
              <a:t>12-01-05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C003-38E8-486A-9BFD-47E55D87241C}" type="datetime1">
              <a:rPr lang="en-US" smtClean="0"/>
              <a:pPr/>
              <a:t>12-01-05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9EAA3-934B-41DB-B3B1-806F4BE5CC37}" type="datetime1">
              <a:rPr lang="en-US" smtClean="0"/>
              <a:pPr/>
              <a:t>12-01-05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7F932-D99A-4087-BFB1-EA42FAFC8D2C}" type="datetime1">
              <a:rPr lang="en-US" smtClean="0"/>
              <a:pPr/>
              <a:t>12-01-05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6367-2F2B-4F6E-ACF4-15FA13738E10}" type="datetime1">
              <a:rPr lang="en-US" smtClean="0"/>
              <a:pPr/>
              <a:t>12-01-05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523C92-45F4-4C30-810D-4886C1BA69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3498D-21C7-408B-8EF5-5B55DEF0BFD5}" type="datetime1">
              <a:rPr lang="en-US" smtClean="0"/>
              <a:pPr/>
              <a:t>12-01-05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B246E-8FD1-42FF-94A4-E4133095C37A}" type="datetime1">
              <a:rPr lang="en-US" smtClean="0"/>
              <a:pPr/>
              <a:t>12-01-05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939D4-B818-4372-B1EE-7CB6D5BBC74A}" type="datetime1">
              <a:rPr lang="en-US" smtClean="0"/>
              <a:pPr/>
              <a:t>12-01-05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5E438-4D0D-4834-B658-A90420491D98}" type="datetime1">
              <a:rPr lang="en-US" smtClean="0"/>
              <a:pPr/>
              <a:t>12-01-05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8ADFA-7142-4015-85E6-1712F15FA709}" type="datetime1">
              <a:rPr lang="en-US" smtClean="0"/>
              <a:pPr/>
              <a:t>12-01-05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581E0-D653-4D78-A48F-41D80498BC7E}" type="datetime1">
              <a:rPr lang="en-US" smtClean="0"/>
              <a:pPr/>
              <a:t>12-01-05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37106-F2ED-405E-BC33-CC3CF426205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B3AFFF1-9C47-49F0-AE12-AF188F3F4E82}" type="datetime1">
              <a:rPr lang="en-US" smtClean="0"/>
              <a:pPr/>
              <a:t>12-01-05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38237106-F2ED-405E-BC33-CC3CF426205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729" r:id="rId1"/>
    <p:sldLayoutId id="2147484730" r:id="rId2"/>
    <p:sldLayoutId id="2147484731" r:id="rId3"/>
    <p:sldLayoutId id="2147484732" r:id="rId4"/>
    <p:sldLayoutId id="2147484733" r:id="rId5"/>
    <p:sldLayoutId id="2147484734" r:id="rId6"/>
    <p:sldLayoutId id="2147484735" r:id="rId7"/>
    <p:sldLayoutId id="2147484736" r:id="rId8"/>
    <p:sldLayoutId id="2147484737" r:id="rId9"/>
    <p:sldLayoutId id="2147484738" r:id="rId10"/>
    <p:sldLayoutId id="2147484739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FACTS and things about them.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BLACK HOLES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876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 and stuff.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A black hole is a trap that nothing (not even light</a:t>
            </a:r>
            <a:r>
              <a:rPr lang="en-US" smtClean="0"/>
              <a:t>) can escape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215853"/>
      </p:ext>
    </p:extLst>
  </p:cSld>
  <p:clrMapOvr>
    <a:masterClrMapping/>
  </p:clrMapOvr>
</p:sld>
</file>

<file path=ppt/theme/theme1.xml><?xml version="1.0" encoding="utf-8"?>
<a:theme xmlns:a="http://schemas.openxmlformats.org/drawingml/2006/main" name="Horizon">
  <a:themeElements>
    <a:clrScheme name="Horizon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Horizon.thmx</Template>
  <TotalTime>77</TotalTime>
  <Words>28</Words>
  <Application>Microsoft Macintosh PowerPoint</Application>
  <PresentationFormat>On-screen Show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Horizon</vt:lpstr>
      <vt:lpstr>BLACK HOLES</vt:lpstr>
      <vt:lpstr>Facts and stuff.</vt:lpstr>
    </vt:vector>
  </TitlesOfParts>
  <Company>School District #42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BLACK HOLES</dc:title>
  <dc:creator>Student</dc:creator>
  <cp:lastModifiedBy>Student</cp:lastModifiedBy>
  <cp:revision>3</cp:revision>
  <dcterms:created xsi:type="dcterms:W3CDTF">2012-01-05T19:25:47Z</dcterms:created>
  <dcterms:modified xsi:type="dcterms:W3CDTF">2012-01-05T20:43:31Z</dcterms:modified>
</cp:coreProperties>
</file>