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5" d="100"/>
          <a:sy n="85" d="100"/>
        </p:scale>
        <p:origin x="-33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7138EF-6EAE-C24F-80BA-DFE95AD2BB3A}" type="datetimeFigureOut">
              <a:rPr lang="en-US" smtClean="0"/>
              <a:t>12-01-23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7C6FD56-A836-9442-A050-19C84821F7D2}" type="slidenum">
              <a:rPr lang="en-US" smtClean="0"/>
              <a:t>‹#›</a:t>
            </a:fld>
            <a:endParaRPr lang="en-US"/>
          </a:p>
        </p:txBody>
      </p:sp>
    </p:spTree>
    <p:extLst>
      <p:ext uri="{BB962C8B-B14F-4D97-AF65-F5344CB8AC3E}">
        <p14:creationId xmlns:p14="http://schemas.microsoft.com/office/powerpoint/2010/main" val="544149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7C6FD56-A836-9442-A050-19C84821F7D2}" type="slidenum">
              <a:rPr lang="en-US" smtClean="0"/>
              <a:t>7</a:t>
            </a:fld>
            <a:endParaRPr lang="en-US"/>
          </a:p>
        </p:txBody>
      </p:sp>
    </p:spTree>
    <p:extLst>
      <p:ext uri="{BB962C8B-B14F-4D97-AF65-F5344CB8AC3E}">
        <p14:creationId xmlns:p14="http://schemas.microsoft.com/office/powerpoint/2010/main" val="42839487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lgn="ctr" eaLnBrk="1" latinLnBrk="0" hangingPunct="1"/>
            <a:fld id="{23A271A1-F6D6-438B-A432-4747EE7ECD40}" type="datetimeFigureOut">
              <a:rPr lang="en-US" smtClean="0"/>
              <a:pPr algn="ctr" eaLnBrk="1" latinLnBrk="0" hangingPunct="1"/>
              <a:t>12-01-23</a:t>
            </a:fld>
            <a:endParaRPr lang="en-US" sz="2000" dirty="0">
              <a:solidFill>
                <a:srgbClr val="FFFFFF"/>
              </a:solidFill>
            </a:endParaRPr>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pPr algn="r" eaLnBrk="1" latinLnBrk="0" hangingPunct="1"/>
            <a:endParaRPr kumimoji="0" lang="en-US" dirty="0">
              <a:solidFill>
                <a:schemeClr val="tx2"/>
              </a:solidFill>
            </a:endParaRP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F0C94032-CD4C-4C25-B0C2-CEC720522D92}" type="slidenum">
              <a:rPr kumimoji="0" lang="en-US" smtClean="0"/>
              <a:pPr eaLnBrk="1" latinLnBrk="0" hangingPunct="1"/>
              <a:t>‹#›</a:t>
            </a:fld>
            <a:endParaRPr kumimoji="0" lang="en-US" dirty="0">
              <a:solidFill>
                <a:schemeClr val="tx2"/>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kumimoji="0" lang="en-US"/>
          </a:p>
        </p:txBody>
      </p:sp>
      <p:sp>
        <p:nvSpPr>
          <p:cNvPr id="3" name="Vertical Text Placeholder 2"/>
          <p:cNvSpPr>
            <a:spLocks noGrp="1"/>
          </p:cNvSpPr>
          <p:nvPr>
            <p:ph type="body" orient="vert" idx="1"/>
          </p:nvPr>
        </p:nvSpPr>
        <p:spPr/>
        <p:txBody>
          <a:bodyPr vert="eaVert"/>
          <a:lstStyle/>
          <a:p>
            <a:pPr lvl="0" eaLnBrk="1" latinLnBrk="0" hangingPunct="1"/>
            <a:endParaRPr/>
          </a:p>
          <a:p>
            <a:pPr lvl="1" eaLnBrk="1" latinLnBrk="0" hangingPunct="1"/>
            <a:endParaRPr/>
          </a:p>
          <a:p>
            <a:pPr lvl="2" eaLnBrk="1" latinLnBrk="0" hangingPunct="1"/>
            <a:endParaRPr/>
          </a:p>
          <a:p>
            <a:pPr lvl="3" eaLnBrk="1" latinLnBrk="0" hangingPunct="1"/>
            <a:endParaRPr/>
          </a:p>
          <a:p>
            <a:pPr lvl="4" eaLnBrk="1" latinLnBrk="0" hangingPunct="1"/>
            <a:endParaRPr kumimoji="0" lang="en-US"/>
          </a:p>
        </p:txBody>
      </p:sp>
      <p:sp>
        <p:nvSpPr>
          <p:cNvPr id="4" name="Date Placeholder 3"/>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12-01-23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F0C94032-CD4C-4C25-B0C2-CEC720522D92}" type="slidenum">
              <a:rPr kumimoji="0" lang="en-US" smtClean="0"/>
              <a:pPr eaLnBrk="1" latinLnBrk="0" hangingPunct="1"/>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endParaRPr/>
          </a:p>
          <a:p>
            <a:pPr lvl="1" eaLnBrk="1" latinLnBrk="0" hangingPunct="1"/>
            <a:endParaRPr/>
          </a:p>
          <a:p>
            <a:pPr lvl="2" eaLnBrk="1" latinLnBrk="0" hangingPunct="1"/>
            <a:endParaRPr/>
          </a:p>
          <a:p>
            <a:pPr lvl="3" eaLnBrk="1" latinLnBrk="0" hangingPunct="1"/>
            <a:endParaRPr/>
          </a:p>
          <a:p>
            <a:pPr lvl="4" eaLnBrk="1" latinLnBrk="0" hangingPunct="1"/>
            <a:endParaRPr kumimoji="0" lang="en-US"/>
          </a:p>
        </p:txBody>
      </p:sp>
      <p:sp>
        <p:nvSpPr>
          <p:cNvPr id="4" name="Date Placeholder 3"/>
          <p:cNvSpPr>
            <a:spLocks noGrp="1"/>
          </p:cNvSpPr>
          <p:nvPr>
            <p:ph type="dt" sz="half" idx="10"/>
          </p:nvPr>
        </p:nvSpPr>
        <p:spPr>
          <a:xfrm>
            <a:off x="6553200" y="6248402"/>
            <a:ext cx="2209800" cy="365125"/>
          </a:xfrm>
        </p:spPr>
        <p:txBody>
          <a:bodyPr/>
          <a:lstStyle/>
          <a:p>
            <a:pPr eaLnBrk="1" latinLnBrk="0" hangingPunct="1"/>
            <a:fld id="{23A271A1-F6D6-438B-A432-4747EE7ECD40}" type="datetimeFigureOut">
              <a:rPr lang="en-US" smtClean="0"/>
              <a:pPr eaLnBrk="1" latinLnBrk="0" hangingPunct="1"/>
              <a:t>12-01-23</a:t>
            </a:fld>
            <a:endParaRPr lang="en-US" dirty="0"/>
          </a:p>
        </p:txBody>
      </p:sp>
      <p:sp>
        <p:nvSpPr>
          <p:cNvPr id="5" name="Footer Placeholder 4"/>
          <p:cNvSpPr>
            <a:spLocks noGrp="1"/>
          </p:cNvSpPr>
          <p:nvPr>
            <p:ph type="ftr" sz="quarter" idx="11"/>
          </p:nvPr>
        </p:nvSpPr>
        <p:spPr>
          <a:xfrm>
            <a:off x="457201" y="6248207"/>
            <a:ext cx="5573483" cy="365125"/>
          </a:xfrm>
        </p:spPr>
        <p:txBody>
          <a:bodyPr/>
          <a:lstStyle/>
          <a:p>
            <a:endParaRPr kumimoji="0" lang="en-US" dirty="0"/>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F0C94032-CD4C-4C25-B0C2-CEC720522D92}" type="slidenum">
              <a:rPr kumimoji="0" lang="en-US" smtClean="0"/>
              <a:pPr eaLnBrk="1" latinLnBrk="0" hangingPunct="1"/>
              <a:t>‹#›</a:t>
            </a:fld>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endParaRPr kumimoji="0" lang="en-US"/>
          </a:p>
        </p:txBody>
      </p:sp>
      <p:sp>
        <p:nvSpPr>
          <p:cNvPr id="4" name="Date Placeholder 3"/>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12-01-23</a:t>
            </a:fld>
            <a:endParaRPr lang="en-US" dirty="0"/>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eaLnBrk="1" latinLnBrk="0" hangingPunct="1"/>
              <a:t>‹#›</a:t>
            </a:fld>
            <a:endParaRPr kumimoji="0" lang="en-US" dirty="0">
              <a:solidFill>
                <a:srgbClr val="FFFFFF"/>
              </a:solidFill>
            </a:endParaRPr>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endParaRPr/>
          </a:p>
          <a:p>
            <a:pPr lvl="1" eaLnBrk="1" latinLnBrk="0" hangingPunct="1"/>
            <a:endParaRPr/>
          </a:p>
          <a:p>
            <a:pPr lvl="2" eaLnBrk="1" latinLnBrk="0" hangingPunct="1"/>
            <a:endParaRPr/>
          </a:p>
          <a:p>
            <a:pPr lvl="3" eaLnBrk="1" latinLnBrk="0" hangingPunct="1"/>
            <a:endParaRPr/>
          </a:p>
          <a:p>
            <a:pPr lvl="4" eaLnBrk="1" latinLnBrk="0" hangingPunct="1"/>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endParaRPr kumimoji="0" lang="en-US"/>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endParaRPr kumimoji="0" lang="en-US"/>
          </a:p>
        </p:txBody>
      </p:sp>
      <p:sp>
        <p:nvSpPr>
          <p:cNvPr id="12" name="Date Placeholder 11"/>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12-01-23</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2400" dirty="0">
              <a:solidFill>
                <a:srgbClr val="FFFFFF"/>
              </a:solidFill>
            </a:endParaRPr>
          </a:p>
        </p:txBody>
      </p:sp>
      <p:sp>
        <p:nvSpPr>
          <p:cNvPr id="14" name="Footer Placeholder 13"/>
          <p:cNvSpPr>
            <a:spLocks noGrp="1"/>
          </p:cNvSpPr>
          <p:nvPr>
            <p:ph type="ftr" sz="quarter" idx="12"/>
          </p:nvPr>
        </p:nvSpPr>
        <p:spPr/>
        <p:txBody>
          <a:bodyPr/>
          <a:lstStyle/>
          <a:p>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endParaRPr/>
          </a:p>
          <a:p>
            <a:pPr lvl="1" eaLnBrk="1" latinLnBrk="0" hangingPunct="1"/>
            <a:endParaRPr/>
          </a:p>
          <a:p>
            <a:pPr lvl="2" eaLnBrk="1" latinLnBrk="0" hangingPunct="1"/>
            <a:endParaRPr/>
          </a:p>
          <a:p>
            <a:pPr lvl="3" eaLnBrk="1" latinLnBrk="0" hangingPunct="1"/>
            <a:endParaRPr/>
          </a:p>
          <a:p>
            <a:pPr lvl="4" eaLnBrk="1" latinLnBrk="0" hangingPunct="1"/>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endParaRPr/>
          </a:p>
          <a:p>
            <a:pPr lvl="1" eaLnBrk="1" latinLnBrk="0" hangingPunct="1"/>
            <a:endParaRPr/>
          </a:p>
          <a:p>
            <a:pPr lvl="2" eaLnBrk="1" latinLnBrk="0" hangingPunct="1"/>
            <a:endParaRPr/>
          </a:p>
          <a:p>
            <a:pPr lvl="3" eaLnBrk="1" latinLnBrk="0" hangingPunct="1"/>
            <a:endParaRPr/>
          </a:p>
          <a:p>
            <a:pPr lvl="4" eaLnBrk="1" latinLnBrk="0" hangingPunct="1"/>
            <a:endParaRPr kumimoji="0" lang="en-US"/>
          </a:p>
        </p:txBody>
      </p:sp>
      <p:sp>
        <p:nvSpPr>
          <p:cNvPr id="8" name="Date Placeholder 7"/>
          <p:cNvSpPr>
            <a:spLocks noGrp="1"/>
          </p:cNvSpPr>
          <p:nvPr>
            <p:ph type="dt" sz="half" idx="15"/>
          </p:nvPr>
        </p:nvSpPr>
        <p:spPr/>
        <p:txBody>
          <a:bodyPr rtlCol="0"/>
          <a:lstStyle/>
          <a:p>
            <a:pPr eaLnBrk="1" latinLnBrk="0" hangingPunct="1"/>
            <a:fld id="{23A271A1-F6D6-438B-A432-4747EE7ECD40}" type="datetimeFigureOut">
              <a:rPr lang="en-US" smtClean="0"/>
              <a:pPr eaLnBrk="1" latinLnBrk="0" hangingPunct="1"/>
              <a:t>12-01-23</a:t>
            </a:fld>
            <a:endParaRPr lang="en-US"/>
          </a:p>
        </p:txBody>
      </p:sp>
      <p:sp>
        <p:nvSpPr>
          <p:cNvPr id="10" name="Slide Number Placeholder 9"/>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2" name="Footer Placeholder 11"/>
          <p:cNvSpPr>
            <a:spLocks noGrp="1"/>
          </p:cNvSpPr>
          <p:nvPr>
            <p:ph type="ftr" sz="quarter" idx="17"/>
          </p:nvPr>
        </p:nvSpPr>
        <p:spPr/>
        <p:txBody>
          <a:bodyPr rtlCol="0"/>
          <a:lstStyle/>
          <a:p>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endParaRPr/>
          </a:p>
          <a:p>
            <a:pPr lvl="1" eaLnBrk="1" latinLnBrk="0" hangingPunct="1"/>
            <a:endParaRPr/>
          </a:p>
          <a:p>
            <a:pPr lvl="2" eaLnBrk="1" latinLnBrk="0" hangingPunct="1"/>
            <a:endParaRPr/>
          </a:p>
          <a:p>
            <a:pPr lvl="3" eaLnBrk="1" latinLnBrk="0" hangingPunct="1"/>
            <a:endParaRPr/>
          </a:p>
          <a:p>
            <a:pPr lvl="4" eaLnBrk="1" latinLnBrk="0" hangingPunct="1"/>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endParaRPr/>
          </a:p>
          <a:p>
            <a:pPr lvl="1" eaLnBrk="1" latinLnBrk="0" hangingPunct="1"/>
            <a:endParaRPr/>
          </a:p>
          <a:p>
            <a:pPr lvl="2" eaLnBrk="1" latinLnBrk="0" hangingPunct="1"/>
            <a:endParaRPr/>
          </a:p>
          <a:p>
            <a:pPr lvl="3" eaLnBrk="1" latinLnBrk="0" hangingPunct="1"/>
            <a:endParaRPr/>
          </a:p>
          <a:p>
            <a:pPr lvl="4" eaLnBrk="1" latinLnBrk="0" hangingPunct="1"/>
            <a:endParaRPr kumimoji="0" lang="en-US"/>
          </a:p>
        </p:txBody>
      </p:sp>
      <p:sp>
        <p:nvSpPr>
          <p:cNvPr id="10" name="Date Placeholder 9"/>
          <p:cNvSpPr>
            <a:spLocks noGrp="1"/>
          </p:cNvSpPr>
          <p:nvPr>
            <p:ph type="dt" sz="half" idx="15"/>
          </p:nvPr>
        </p:nvSpPr>
        <p:spPr/>
        <p:txBody>
          <a:bodyPr rtlCol="0"/>
          <a:lstStyle/>
          <a:p>
            <a:pPr eaLnBrk="1" latinLnBrk="0" hangingPunct="1"/>
            <a:fld id="{23A271A1-F6D6-438B-A432-4747EE7ECD40}" type="datetimeFigureOut">
              <a:rPr lang="en-US" smtClean="0"/>
              <a:pPr eaLnBrk="1" latinLnBrk="0" hangingPunct="1"/>
              <a:t>12-01-23</a:t>
            </a:fld>
            <a:endParaRPr lang="en-US"/>
          </a:p>
        </p:txBody>
      </p:sp>
      <p:sp>
        <p:nvSpPr>
          <p:cNvPr id="12" name="Slide Number Placeholder 11"/>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4" name="Footer Placeholder 13"/>
          <p:cNvSpPr>
            <a:spLocks noGrp="1"/>
          </p:cNvSpPr>
          <p:nvPr>
            <p:ph type="ftr" sz="quarter" idx="17"/>
          </p:nvPr>
        </p:nvSpPr>
        <p:spPr/>
        <p:txBody>
          <a:bodyPr rtlCol="0"/>
          <a:lstStyle/>
          <a:p>
            <a:endParaRPr kumimoji="0"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endParaRPr kumimoji="0" lang="en-US"/>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kumimoji="0" lang="en-US"/>
          </a:p>
        </p:txBody>
      </p:sp>
      <p:sp>
        <p:nvSpPr>
          <p:cNvPr id="3" name="Date Placeholder 2"/>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12-01-23</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eaLnBrk="1" latinLnBrk="0" hangingPunct="1"/>
              <a:t>‹#›</a:t>
            </a:fld>
            <a:endParaRPr kumimoji="0" lang="en-US" dirty="0">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12-01-23</a:t>
            </a:fld>
            <a:endParaRPr lang="en-US"/>
          </a:p>
        </p:txBody>
      </p:sp>
      <p:sp>
        <p:nvSpPr>
          <p:cNvPr id="3" name="Footer Placeholder 2"/>
          <p:cNvSpPr>
            <a:spLocks noGrp="1"/>
          </p:cNvSpPr>
          <p:nvPr>
            <p:ph type="ftr" sz="quarter" idx="11"/>
          </p:nvPr>
        </p:nvSpPr>
        <p:spPr/>
        <p:txBody>
          <a:bodyPr/>
          <a:lstStyle/>
          <a:p>
            <a:endParaRPr kumimoji="0"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F0C94032-CD4C-4C25-B0C2-CEC720522D92}" type="slidenum">
              <a:rPr kumimoji="0" lang="en-US" smtClean="0"/>
              <a:pPr eaLnBrk="1" latinLnBrk="0" hangingPunct="1"/>
              <a:t>‹#›</a:t>
            </a:fld>
            <a:endParaRPr kumimoji="0" lang="en-US" dirty="0">
              <a:solidFill>
                <a:schemeClr val="tx2"/>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endParaRPr kumimoji="0" lang="en-US"/>
          </a:p>
        </p:txBody>
      </p:sp>
      <p:sp>
        <p:nvSpPr>
          <p:cNvPr id="5" name="Date Placeholder 4"/>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12-01-23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eaLnBrk="1" latinLnBrk="0" hangingPunct="1"/>
              <a:t>‹#›</a:t>
            </a:fld>
            <a:endParaRPr kumimoji="0" lang="en-US" dirty="0">
              <a:solidFill>
                <a:srgbClr val="FFFFFF"/>
              </a:solidFill>
            </a:endParaRPr>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endParaRPr kumimoji="0" lang="en-US"/>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endParaRPr/>
          </a:p>
          <a:p>
            <a:pPr lvl="1" eaLnBrk="1" latinLnBrk="0" hangingPunct="1"/>
            <a:endParaRPr/>
          </a:p>
          <a:p>
            <a:pPr lvl="2" eaLnBrk="1" latinLnBrk="0" hangingPunct="1"/>
            <a:endParaRPr/>
          </a:p>
          <a:p>
            <a:pPr lvl="3" eaLnBrk="1" latinLnBrk="0" hangingPunct="1"/>
            <a:endParaRPr/>
          </a:p>
          <a:p>
            <a:pPr lvl="4"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endParaRPr kumimoji="0" lang="en-US"/>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pPr eaLnBrk="1" latinLnBrk="0" hangingPunct="1"/>
            <a:fld id="{23A271A1-F6D6-438B-A432-4747EE7ECD40}" type="datetimeFigureOut">
              <a:rPr lang="en-US" smtClean="0"/>
              <a:pPr eaLnBrk="1" latinLnBrk="0" hangingPunct="1"/>
              <a:t>12-01-23</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pPr algn="ctr" eaLnBrk="1" latinLnBrk="0" hangingPunct="1"/>
            <a:fld id="{F0C94032-CD4C-4C25-B0C2-CEC720522D92}" type="slidenum">
              <a:rPr kumimoji="0" lang="en-US" smtClean="0"/>
              <a:pPr algn="ctr" eaLnBrk="1" latinLnBrk="0" hangingPunct="1"/>
              <a:t>‹#›</a:t>
            </a:fld>
            <a:endParaRPr kumimoji="0" lang="en-US" sz="2800" dirty="0"/>
          </a:p>
        </p:txBody>
      </p:sp>
      <p:sp>
        <p:nvSpPr>
          <p:cNvPr id="14" name="Footer Placeholder 13"/>
          <p:cNvSpPr>
            <a:spLocks noGrp="1"/>
          </p:cNvSpPr>
          <p:nvPr>
            <p:ph type="ftr" sz="quarter" idx="12"/>
          </p:nvPr>
        </p:nvSpPr>
        <p:spPr>
          <a:xfrm>
            <a:off x="1600200" y="6248206"/>
            <a:ext cx="4572000" cy="365125"/>
          </a:xfrm>
        </p:spPr>
        <p:txBody>
          <a:bodyPr rtlCol="0"/>
          <a:lstStyle/>
          <a:p>
            <a:endParaRPr kumimoji="0" lang="en-US" dirty="0"/>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pPr eaLnBrk="1" latinLnBrk="0" hangingPunct="1"/>
            <a:fld id="{23A271A1-F6D6-438B-A432-4747EE7ECD40}" type="datetimeFigureOut">
              <a:rPr lang="en-US" smtClean="0"/>
              <a:pPr eaLnBrk="1" latinLnBrk="0" hangingPunct="1"/>
              <a:t>12-01-23</a:t>
            </a:fld>
            <a:endParaRPr lang="en-US" sz="1400" dirty="0">
              <a:solidFill>
                <a:schemeClr val="tx2"/>
              </a:solidFill>
            </a:endParaRPr>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algn="r" eaLnBrk="1" latinLnBrk="0" hangingPunct="1"/>
            <a:endParaRPr kumimoji="0" lang="en-US" sz="1400" dirty="0">
              <a:solidFill>
                <a:schemeClr val="tx2"/>
              </a:solidFill>
            </a:endParaRP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4" Type="http://schemas.openxmlformats.org/officeDocument/2006/relationships/image" Target="../media/image8.jpeg"/><Relationship Id="rId1" Type="http://schemas.openxmlformats.org/officeDocument/2006/relationships/slideLayout" Target="../slideLayouts/slideLayout2.xml"/><Relationship Id="rId2" Type="http://schemas.openxmlformats.org/officeDocument/2006/relationships/image" Target="../media/image6.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jpg"/></Relationships>
</file>

<file path=ppt/slides/_rels/slide7.xml.rels><?xml version="1.0" encoding="UTF-8" standalone="yes"?>
<Relationships xmlns="http://schemas.openxmlformats.org/package/2006/relationships"><Relationship Id="rId3" Type="http://schemas.openxmlformats.org/officeDocument/2006/relationships/image" Target="../media/image10.jpg"/><Relationship Id="rId4" Type="http://schemas.openxmlformats.org/officeDocument/2006/relationships/image" Target="../media/image11.jpg"/><Relationship Id="rId5" Type="http://schemas.openxmlformats.org/officeDocument/2006/relationships/image" Target="../media/image12.jpg"/><Relationship Id="rId1" Type="http://schemas.openxmlformats.org/officeDocument/2006/relationships/slideLayout" Target="../slideLayouts/slideLayout9.xml"/><Relationship Id="rId2" Type="http://schemas.openxmlformats.org/officeDocument/2006/relationships/notesSlide" Target="../notesSlides/notesSlid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47376" y="2274047"/>
            <a:ext cx="6477000" cy="1828800"/>
          </a:xfrm>
        </p:spPr>
        <p:txBody>
          <a:bodyPr/>
          <a:lstStyle/>
          <a:p>
            <a:r>
              <a:rPr lang="en-US" dirty="0" smtClean="0"/>
              <a:t>The zodiac signs</a:t>
            </a:r>
            <a:r>
              <a:rPr lang="en-US" dirty="0"/>
              <a:t>.</a:t>
            </a:r>
          </a:p>
        </p:txBody>
      </p:sp>
      <p:pic>
        <p:nvPicPr>
          <p:cNvPr id="5" name="Picture 4" descr="images-1.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50118" y="0"/>
            <a:ext cx="4093882" cy="5946588"/>
          </a:xfrm>
          <a:prstGeom prst="rect">
            <a:avLst/>
          </a:prstGeom>
        </p:spPr>
      </p:pic>
    </p:spTree>
    <p:extLst>
      <p:ext uri="{BB962C8B-B14F-4D97-AF65-F5344CB8AC3E}">
        <p14:creationId xmlns:p14="http://schemas.microsoft.com/office/powerpoint/2010/main" val="11743241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half" idx="2"/>
          </p:nvPr>
        </p:nvSpPr>
        <p:spPr>
          <a:xfrm>
            <a:off x="1600200" y="6113929"/>
            <a:ext cx="7315200" cy="685800"/>
          </a:xfrm>
        </p:spPr>
        <p:txBody>
          <a:bodyPr/>
          <a:lstStyle/>
          <a:p>
            <a:r>
              <a:rPr lang="en-US" dirty="0" smtClean="0"/>
              <a:t>I am the scorpion</a:t>
            </a:r>
            <a:endParaRPr lang="en-US" dirty="0"/>
          </a:p>
        </p:txBody>
      </p:sp>
      <p:sp>
        <p:nvSpPr>
          <p:cNvPr id="3" name="Title 2"/>
          <p:cNvSpPr>
            <a:spLocks noGrp="1"/>
          </p:cNvSpPr>
          <p:nvPr>
            <p:ph type="title"/>
          </p:nvPr>
        </p:nvSpPr>
        <p:spPr>
          <a:xfrm>
            <a:off x="1600200" y="5366870"/>
            <a:ext cx="7315200" cy="685800"/>
          </a:xfrm>
        </p:spPr>
        <p:txBody>
          <a:bodyPr/>
          <a:lstStyle/>
          <a:p>
            <a:r>
              <a:rPr lang="en-US" dirty="0" smtClean="0"/>
              <a:t>These are the 12 signs of the zodiac.</a:t>
            </a:r>
            <a:endParaRPr lang="en-US" dirty="0"/>
          </a:p>
        </p:txBody>
      </p:sp>
      <p:pic>
        <p:nvPicPr>
          <p:cNvPr id="5" name="Picture Placeholder 4" descr="images.jpeg"/>
          <p:cNvPicPr>
            <a:picLocks noGrp="1" noChangeAspect="1"/>
          </p:cNvPicPr>
          <p:nvPr>
            <p:ph type="pic" idx="1"/>
          </p:nvPr>
        </p:nvPicPr>
        <p:blipFill rotWithShape="1">
          <a:blip r:embed="rId2">
            <a:extLst>
              <a:ext uri="{28A0092B-C50C-407E-A947-70E740481C1C}">
                <a14:useLocalDpi xmlns:a14="http://schemas.microsoft.com/office/drawing/2010/main" val="0"/>
              </a:ext>
            </a:extLst>
          </a:blip>
          <a:srcRect l="-31887" r="-31887"/>
          <a:stretch/>
        </p:blipFill>
        <p:spPr/>
      </p:pic>
    </p:spTree>
    <p:extLst>
      <p:ext uri="{BB962C8B-B14F-4D97-AF65-F5344CB8AC3E}">
        <p14:creationId xmlns:p14="http://schemas.microsoft.com/office/powerpoint/2010/main" val="1365847136"/>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This is </a:t>
            </a:r>
            <a:r>
              <a:rPr lang="en-US" dirty="0" err="1" smtClean="0"/>
              <a:t>scorpio</a:t>
            </a:r>
            <a:r>
              <a:rPr lang="en-US" dirty="0" smtClean="0"/>
              <a:t>, my zodiac.</a:t>
            </a:r>
            <a:endParaRPr lang="en-US" dirty="0"/>
          </a:p>
        </p:txBody>
      </p:sp>
      <p:pic>
        <p:nvPicPr>
          <p:cNvPr id="4" name="Content Placeholder 3" descr="Unknown-2.jpeg"/>
          <p:cNvPicPr>
            <a:picLocks noGrp="1" noChangeAspect="1"/>
          </p:cNvPicPr>
          <p:nvPr>
            <p:ph sz="quarter" idx="1"/>
          </p:nvPr>
        </p:nvPicPr>
        <p:blipFill>
          <a:blip r:embed="rId2">
            <a:extLst>
              <a:ext uri="{28A0092B-C50C-407E-A947-70E740481C1C}">
                <a14:useLocalDpi xmlns:a14="http://schemas.microsoft.com/office/drawing/2010/main" val="0"/>
              </a:ext>
            </a:extLst>
          </a:blip>
          <a:srcRect l="-17921" r="-17921"/>
          <a:stretch>
            <a:fillRect/>
          </a:stretch>
        </p:blipFill>
        <p:spPr/>
      </p:pic>
    </p:spTree>
    <p:extLst>
      <p:ext uri="{BB962C8B-B14F-4D97-AF65-F5344CB8AC3E}">
        <p14:creationId xmlns:p14="http://schemas.microsoft.com/office/powerpoint/2010/main" val="2882542978"/>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0.70"/>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About </a:t>
            </a:r>
            <a:r>
              <a:rPr lang="en-US" dirty="0" err="1" smtClean="0"/>
              <a:t>scorpio</a:t>
            </a:r>
            <a:r>
              <a:rPr lang="en-US" dirty="0" smtClean="0"/>
              <a:t>:</a:t>
            </a:r>
            <a:endParaRPr lang="en-US" dirty="0"/>
          </a:p>
        </p:txBody>
      </p:sp>
      <p:sp>
        <p:nvSpPr>
          <p:cNvPr id="3" name="Content Placeholder 2"/>
          <p:cNvSpPr>
            <a:spLocks noGrp="1"/>
          </p:cNvSpPr>
          <p:nvPr>
            <p:ph sz="quarter" idx="1"/>
          </p:nvPr>
        </p:nvSpPr>
        <p:spPr/>
        <p:txBody>
          <a:bodyPr>
            <a:normAutofit fontScale="85000" lnSpcReduction="20000"/>
          </a:bodyPr>
          <a:lstStyle/>
          <a:p>
            <a:r>
              <a:rPr lang="en-US" dirty="0" smtClean="0"/>
              <a:t>Element: water</a:t>
            </a:r>
          </a:p>
          <a:p>
            <a:r>
              <a:rPr lang="en-US" dirty="0" smtClean="0"/>
              <a:t>Planet: </a:t>
            </a:r>
            <a:r>
              <a:rPr lang="en-US" dirty="0"/>
              <a:t>P</a:t>
            </a:r>
            <a:r>
              <a:rPr lang="en-US" dirty="0" smtClean="0"/>
              <a:t>luto</a:t>
            </a:r>
          </a:p>
          <a:p>
            <a:r>
              <a:rPr lang="en-US" dirty="0" smtClean="0"/>
              <a:t>Symbol: the scorpion</a:t>
            </a:r>
          </a:p>
          <a:p>
            <a:r>
              <a:rPr lang="en-US" dirty="0" smtClean="0"/>
              <a:t>Stone: topaz</a:t>
            </a:r>
          </a:p>
          <a:p>
            <a:r>
              <a:rPr lang="en-US" dirty="0" smtClean="0"/>
              <a:t>Description: Reputed </a:t>
            </a:r>
            <a:r>
              <a:rPr lang="en-US" dirty="0"/>
              <a:t>to be the "most powerful" sign of the zodiac, Scorpios lead fate filled lives and have intense and dramatic personal relationships. Even as children Scorpios are often found to be wise beyond their years. Many astrologers call this the sign of the "oldest souls". Old and wise beyond the average, Scorpios often know all the answers, except sometimes; they too often have difficulty finding what they need to develop their own happiness. </a:t>
            </a:r>
          </a:p>
        </p:txBody>
      </p:sp>
    </p:spTree>
    <p:extLst>
      <p:ext uri="{BB962C8B-B14F-4D97-AF65-F5344CB8AC3E}">
        <p14:creationId xmlns:p14="http://schemas.microsoft.com/office/powerpoint/2010/main" val="3153660609"/>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 are in the year of the dragon</a:t>
            </a:r>
            <a:endParaRPr lang="en-US" dirty="0"/>
          </a:p>
        </p:txBody>
      </p:sp>
      <p:pic>
        <p:nvPicPr>
          <p:cNvPr id="5" name="Content Placeholder 4" descr="images-2.jpeg"/>
          <p:cNvPicPr>
            <a:picLocks noGrp="1" noChangeAspect="1"/>
          </p:cNvPicPr>
          <p:nvPr>
            <p:ph sz="quarter" idx="1"/>
          </p:nvPr>
        </p:nvPicPr>
        <p:blipFill>
          <a:blip r:embed="rId2">
            <a:extLst>
              <a:ext uri="{28A0092B-C50C-407E-A947-70E740481C1C}">
                <a14:useLocalDpi xmlns:a14="http://schemas.microsoft.com/office/drawing/2010/main" val="0"/>
              </a:ext>
            </a:extLst>
          </a:blip>
          <a:srcRect l="-60779" r="-60779"/>
          <a:stretch>
            <a:fillRect/>
          </a:stretch>
        </p:blipFill>
        <p:spPr/>
      </p:pic>
      <p:pic>
        <p:nvPicPr>
          <p:cNvPr id="6" name="Picture 5" descr="images-3.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0200" y="1773144"/>
            <a:ext cx="2387600" cy="3416300"/>
          </a:xfrm>
          <a:prstGeom prst="rect">
            <a:avLst/>
          </a:prstGeom>
        </p:spPr>
      </p:pic>
      <p:pic>
        <p:nvPicPr>
          <p:cNvPr id="8" name="Picture 7" descr="images-4.jpe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02619" y="4241800"/>
            <a:ext cx="3111500" cy="2616200"/>
          </a:xfrm>
          <a:prstGeom prst="rect">
            <a:avLst/>
          </a:prstGeom>
        </p:spPr>
      </p:pic>
    </p:spTree>
    <p:extLst>
      <p:ext uri="{BB962C8B-B14F-4D97-AF65-F5344CB8AC3E}">
        <p14:creationId xmlns:p14="http://schemas.microsoft.com/office/powerpoint/2010/main" val="4099676117"/>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2" presetClass="emph" presetSubtype="0" fill="hold" nodeType="clickEffect">
                                  <p:stCondLst>
                                    <p:cond delay="0"/>
                                  </p:stCondLst>
                                  <p:childTnLst>
                                    <p:animRot by="120000">
                                      <p:cBhvr>
                                        <p:cTn id="11" dur="100" fill="hold">
                                          <p:stCondLst>
                                            <p:cond delay="0"/>
                                          </p:stCondLst>
                                        </p:cTn>
                                        <p:tgtEl>
                                          <p:spTgt spid="5"/>
                                        </p:tgtEl>
                                        <p:attrNameLst>
                                          <p:attrName>r</p:attrName>
                                        </p:attrNameLst>
                                      </p:cBhvr>
                                    </p:animRot>
                                    <p:animRot by="-240000">
                                      <p:cBhvr>
                                        <p:cTn id="12" dur="200" fill="hold">
                                          <p:stCondLst>
                                            <p:cond delay="200"/>
                                          </p:stCondLst>
                                        </p:cTn>
                                        <p:tgtEl>
                                          <p:spTgt spid="5"/>
                                        </p:tgtEl>
                                        <p:attrNameLst>
                                          <p:attrName>r</p:attrName>
                                        </p:attrNameLst>
                                      </p:cBhvr>
                                    </p:animRot>
                                    <p:animRot by="240000">
                                      <p:cBhvr>
                                        <p:cTn id="13" dur="200" fill="hold">
                                          <p:stCondLst>
                                            <p:cond delay="400"/>
                                          </p:stCondLst>
                                        </p:cTn>
                                        <p:tgtEl>
                                          <p:spTgt spid="5"/>
                                        </p:tgtEl>
                                        <p:attrNameLst>
                                          <p:attrName>r</p:attrName>
                                        </p:attrNameLst>
                                      </p:cBhvr>
                                    </p:animRot>
                                    <p:animRot by="-240000">
                                      <p:cBhvr>
                                        <p:cTn id="14" dur="200" fill="hold">
                                          <p:stCondLst>
                                            <p:cond delay="600"/>
                                          </p:stCondLst>
                                        </p:cTn>
                                        <p:tgtEl>
                                          <p:spTgt spid="5"/>
                                        </p:tgtEl>
                                        <p:attrNameLst>
                                          <p:attrName>r</p:attrName>
                                        </p:attrNameLst>
                                      </p:cBhvr>
                                    </p:animRot>
                                    <p:animRot by="120000">
                                      <p:cBhvr>
                                        <p:cTn id="15" dur="200" fill="hold">
                                          <p:stCondLst>
                                            <p:cond delay="800"/>
                                          </p:stCondLst>
                                        </p:cTn>
                                        <p:tgtEl>
                                          <p:spTgt spid="5"/>
                                        </p:tgtEl>
                                        <p:attrNameLst>
                                          <p:attrName>r</p:attrName>
                                        </p:attrNameLst>
                                      </p:cBhvr>
                                    </p:animRot>
                                  </p:childTnLst>
                                </p:cTn>
                              </p:par>
                            </p:childTnLst>
                          </p:cTn>
                        </p:par>
                      </p:childTnLst>
                    </p:cTn>
                  </p:par>
                  <p:par>
                    <p:cTn id="16" fill="hold">
                      <p:stCondLst>
                        <p:cond delay="indefinite"/>
                      </p:stCondLst>
                      <p:childTnLst>
                        <p:par>
                          <p:cTn id="17" fill="hold">
                            <p:stCondLst>
                              <p:cond delay="0"/>
                            </p:stCondLst>
                            <p:childTnLst>
                              <p:par>
                                <p:cTn id="18" presetID="45" presetClass="entr" presetSubtype="0" fill="hold"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fade">
                                      <p:cBhvr>
                                        <p:cTn id="20" dur="2000"/>
                                        <p:tgtEl>
                                          <p:spTgt spid="8"/>
                                        </p:tgtEl>
                                      </p:cBhvr>
                                    </p:animEffect>
                                    <p:anim calcmode="lin" valueType="num">
                                      <p:cBhvr>
                                        <p:cTn id="21" dur="2000" fill="hold"/>
                                        <p:tgtEl>
                                          <p:spTgt spid="8"/>
                                        </p:tgtEl>
                                        <p:attrNameLst>
                                          <p:attrName>ppt_w</p:attrName>
                                        </p:attrNameLst>
                                      </p:cBhvr>
                                      <p:tavLst>
                                        <p:tav tm="0" fmla="#ppt_w*sin(2.5*pi*$)">
                                          <p:val>
                                            <p:fltVal val="0"/>
                                          </p:val>
                                        </p:tav>
                                        <p:tav tm="100000">
                                          <p:val>
                                            <p:fltVal val="1"/>
                                          </p:val>
                                        </p:tav>
                                      </p:tavLst>
                                    </p:anim>
                                    <p:anim calcmode="lin" valueType="num">
                                      <p:cBhvr>
                                        <p:cTn id="22" dur="2000" fill="hold"/>
                                        <p:tgtEl>
                                          <p:spTgt spid="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dragon-images-by-unknown-21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3191" y="1474041"/>
            <a:ext cx="6667500" cy="5000625"/>
          </a:xfrm>
          <a:prstGeom prst="rect">
            <a:avLst/>
          </a:prstGeom>
        </p:spPr>
      </p:pic>
      <p:sp>
        <p:nvSpPr>
          <p:cNvPr id="2" name="Title 1"/>
          <p:cNvSpPr>
            <a:spLocks noGrp="1"/>
          </p:cNvSpPr>
          <p:nvPr>
            <p:ph type="title"/>
          </p:nvPr>
        </p:nvSpPr>
        <p:spPr/>
        <p:txBody>
          <a:bodyPr/>
          <a:lstStyle/>
          <a:p>
            <a:r>
              <a:rPr lang="en-US" dirty="0" smtClean="0"/>
              <a:t>About dragons</a:t>
            </a:r>
            <a:endParaRPr lang="en-US" dirty="0"/>
          </a:p>
        </p:txBody>
      </p:sp>
      <p:sp>
        <p:nvSpPr>
          <p:cNvPr id="5" name="Content Placeholder 4"/>
          <p:cNvSpPr>
            <a:spLocks noGrp="1"/>
          </p:cNvSpPr>
          <p:nvPr>
            <p:ph sz="quarter" idx="1"/>
          </p:nvPr>
        </p:nvSpPr>
        <p:spPr/>
        <p:txBody>
          <a:bodyPr/>
          <a:lstStyle/>
          <a:p>
            <a:r>
              <a:rPr lang="en-US" dirty="0" smtClean="0"/>
              <a:t>Dragons are legendary creatures.</a:t>
            </a:r>
          </a:p>
          <a:p>
            <a:r>
              <a:rPr lang="en-US" dirty="0" smtClean="0"/>
              <a:t>Dragons can have wings and they can breath </a:t>
            </a:r>
            <a:r>
              <a:rPr lang="en-US" dirty="0" smtClean="0"/>
              <a:t>fire</a:t>
            </a:r>
          </a:p>
          <a:p>
            <a:r>
              <a:rPr lang="en-US" dirty="0" smtClean="0"/>
              <a:t>Dragons are reptiles, they have tails and arms and legs.</a:t>
            </a:r>
            <a:endParaRPr lang="en-US" dirty="0" smtClean="0"/>
          </a:p>
          <a:p>
            <a:endParaRPr lang="en-US" dirty="0"/>
          </a:p>
        </p:txBody>
      </p:sp>
    </p:spTree>
    <p:extLst>
      <p:ext uri="{BB962C8B-B14F-4D97-AF65-F5344CB8AC3E}">
        <p14:creationId xmlns:p14="http://schemas.microsoft.com/office/powerpoint/2010/main" val="1410527601"/>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half" idx="2"/>
          </p:nvPr>
        </p:nvSpPr>
        <p:spPr/>
        <p:txBody>
          <a:bodyPr/>
          <a:lstStyle/>
          <a:p>
            <a:r>
              <a:rPr lang="en-US" dirty="0" smtClean="0"/>
              <a:t>Dragon </a:t>
            </a:r>
            <a:r>
              <a:rPr lang="en-US" dirty="0" err="1" smtClean="0"/>
              <a:t>pics</a:t>
            </a:r>
            <a:endParaRPr lang="en-US" dirty="0"/>
          </a:p>
        </p:txBody>
      </p:sp>
      <p:pic>
        <p:nvPicPr>
          <p:cNvPr id="5" name="Picture Placeholder 4" descr="dragon-images-by-unknown-190.jpg"/>
          <p:cNvPicPr>
            <a:picLocks noGrp="1" noChangeAspect="1"/>
          </p:cNvPicPr>
          <p:nvPr>
            <p:ph type="pic" idx="1"/>
          </p:nvPr>
        </p:nvPicPr>
        <p:blipFill rotWithShape="1">
          <a:blip r:embed="rId3">
            <a:extLst>
              <a:ext uri="{28A0092B-C50C-407E-A947-70E740481C1C}">
                <a14:useLocalDpi xmlns:a14="http://schemas.microsoft.com/office/drawing/2010/main" val="0"/>
              </a:ext>
            </a:extLst>
          </a:blip>
          <a:srcRect l="-31841" t="6383" r="1594" b="-28378"/>
          <a:stretch/>
        </p:blipFill>
        <p:spPr>
          <a:xfrm>
            <a:off x="1560513" y="0"/>
            <a:ext cx="7583487" cy="4568825"/>
          </a:xfrm>
        </p:spPr>
      </p:pic>
      <p:pic>
        <p:nvPicPr>
          <p:cNvPr id="6" name="Picture 5" descr="dragon-images-by-unknown-148.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34877" y="3961980"/>
            <a:ext cx="4509123" cy="3381842"/>
          </a:xfrm>
          <a:prstGeom prst="rect">
            <a:avLst/>
          </a:prstGeom>
        </p:spPr>
      </p:pic>
      <p:pic>
        <p:nvPicPr>
          <p:cNvPr id="7" name="Picture 6" descr="dragon-images-by-unknown-192.jp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64353" y="632196"/>
            <a:ext cx="4150536" cy="3112902"/>
          </a:xfrm>
          <a:prstGeom prst="rect">
            <a:avLst/>
          </a:prstGeom>
        </p:spPr>
      </p:pic>
    </p:spTree>
    <p:extLst>
      <p:ext uri="{BB962C8B-B14F-4D97-AF65-F5344CB8AC3E}">
        <p14:creationId xmlns:p14="http://schemas.microsoft.com/office/powerpoint/2010/main" val="30438253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The end.</a:t>
            </a:r>
            <a:endParaRPr lang="en-US"/>
          </a:p>
        </p:txBody>
      </p:sp>
      <p:pic>
        <p:nvPicPr>
          <p:cNvPr id="4" name="Content Placeholder 3" descr="dragon-images-by-unknown-136.jpg"/>
          <p:cNvPicPr>
            <a:picLocks noGrp="1" noChangeAspect="1"/>
          </p:cNvPicPr>
          <p:nvPr>
            <p:ph sz="quarter" idx="1"/>
          </p:nvPr>
        </p:nvPicPr>
        <p:blipFill>
          <a:blip r:embed="rId2">
            <a:extLst>
              <a:ext uri="{28A0092B-C50C-407E-A947-70E740481C1C}">
                <a14:useLocalDpi xmlns:a14="http://schemas.microsoft.com/office/drawing/2010/main" val="0"/>
              </a:ext>
            </a:extLst>
          </a:blip>
          <a:srcRect l="-18008" r="-18008"/>
          <a:stretch>
            <a:fillRect/>
          </a:stretch>
        </p:blipFill>
        <p:spPr/>
      </p:pic>
    </p:spTree>
    <p:extLst>
      <p:ext uri="{BB962C8B-B14F-4D97-AF65-F5344CB8AC3E}">
        <p14:creationId xmlns:p14="http://schemas.microsoft.com/office/powerpoint/2010/main" val="5525636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Median">
  <a:themeElements>
    <a:clrScheme name="Expo">
      <a:dk1>
        <a:sysClr val="windowText" lastClr="000000"/>
      </a:dk1>
      <a:lt1>
        <a:sysClr val="window" lastClr="FFFFFF"/>
      </a:lt1>
      <a:dk2>
        <a:srgbClr val="263B86"/>
      </a:dk2>
      <a:lt2>
        <a:srgbClr val="76B6F2"/>
      </a:lt2>
      <a:accent1>
        <a:srgbClr val="FBC01E"/>
      </a:accent1>
      <a:accent2>
        <a:srgbClr val="EFE1A2"/>
      </a:accent2>
      <a:accent3>
        <a:srgbClr val="FA8716"/>
      </a:accent3>
      <a:accent4>
        <a:srgbClr val="BE0204"/>
      </a:accent4>
      <a:accent5>
        <a:srgbClr val="640F10"/>
      </a:accent5>
      <a:accent6>
        <a:srgbClr val="7E13E3"/>
      </a:accent6>
      <a:hlink>
        <a:srgbClr val="D2D200"/>
      </a:hlink>
      <a:folHlink>
        <a:srgbClr val="D0B9F8"/>
      </a:folHlink>
    </a:clrScheme>
    <a:fontScheme name="Infusion">
      <a:majorFont>
        <a:latin typeface="Mistral"/>
        <a:ea typeface=""/>
        <a:cs typeface=""/>
        <a:font script="Jpan" typeface="ＤＦＰ行書体"/>
        <a:font script="Hans" typeface="宋体"/>
        <a:font script="Hant" typeface="新細明體"/>
      </a:majorFont>
      <a:minorFont>
        <a:latin typeface="Candara"/>
        <a:ea typeface=""/>
        <a:cs typeface=""/>
        <a:font script="Jpan" typeface="メイリオ"/>
        <a:font script="Hans" typeface="宋体"/>
        <a:font script="Hant" typeface="新細明體"/>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Median.thmx</Template>
  <TotalTime>116</TotalTime>
  <Words>169</Words>
  <Application>Microsoft Macintosh PowerPoint</Application>
  <PresentationFormat>On-screen Show (4:3)</PresentationFormat>
  <Paragraphs>18</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Median</vt:lpstr>
      <vt:lpstr>The zodiac signs.</vt:lpstr>
      <vt:lpstr>These are the 12 signs of the zodiac.</vt:lpstr>
      <vt:lpstr>This is scorpio, my zodiac.</vt:lpstr>
      <vt:lpstr>About scorpio:</vt:lpstr>
      <vt:lpstr>We are in the year of the dragon</vt:lpstr>
      <vt:lpstr>About dragons</vt:lpstr>
      <vt:lpstr>PowerPoint Presentation</vt:lpstr>
      <vt:lpstr>The end.</vt:lpstr>
    </vt:vector>
  </TitlesOfParts>
  <Company>School District #42</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zodiac sighns.</dc:title>
  <dc:creator>Student</dc:creator>
  <cp:lastModifiedBy>Student</cp:lastModifiedBy>
  <cp:revision>6</cp:revision>
  <dcterms:created xsi:type="dcterms:W3CDTF">2012-01-23T21:18:07Z</dcterms:created>
  <dcterms:modified xsi:type="dcterms:W3CDTF">2012-01-23T23:52:34Z</dcterms:modified>
</cp:coreProperties>
</file>